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70" r:id="rId13"/>
    <p:sldId id="268" r:id="rId14"/>
    <p:sldId id="269" r:id="rId15"/>
    <p:sldId id="271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81" autoAdjust="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9A06AC-AA0E-4DEE-93DD-566971702533}" type="datetimeFigureOut">
              <a:rPr lang="ru-RU"/>
              <a:pPr>
                <a:defRPr/>
              </a:pPr>
              <a:t>22.03.2012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753E33-927C-46FB-A2D4-43098EF7C8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651DC4-B614-40D3-873D-30FB6D69E98B}" type="datetimeFigureOut">
              <a:rPr lang="ru-RU"/>
              <a:pPr>
                <a:defRPr/>
              </a:pPr>
              <a:t>22.03.2012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6B7982-4F6A-480E-B024-F17DC64369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437ADC-F41A-41B8-A6BF-B83868BB539E}" type="datetimeFigureOut">
              <a:rPr lang="ru-RU"/>
              <a:pPr>
                <a:defRPr/>
              </a:pPr>
              <a:t>22.03.2012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47C4B5-80A7-4B05-B8B2-539F9B6BCE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EA62FC-9584-4DDF-AB7D-2362B3776F47}" type="datetimeFigureOut">
              <a:rPr lang="ru-RU"/>
              <a:pPr>
                <a:defRPr/>
              </a:pPr>
              <a:t>22.03.2012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0AC9EF-C0E3-4F86-8C1E-FD06D415C5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50C076-1F7C-4956-BF02-51F1EE5C883B}" type="datetimeFigureOut">
              <a:rPr lang="ru-RU"/>
              <a:pPr>
                <a:defRPr/>
              </a:pPr>
              <a:t>22.03.2012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81AA47-883B-41E5-8871-E7F987C0D0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D6D85A-D961-4597-B800-F1C639F58028}" type="datetimeFigureOut">
              <a:rPr lang="ru-RU"/>
              <a:pPr>
                <a:defRPr/>
              </a:pPr>
              <a:t>22.03.2012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6E347D-6CFE-4035-A2EE-B70FC0A79E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1C3317-F328-498F-BB1F-C49F4BC17251}" type="datetimeFigureOut">
              <a:rPr lang="ru-RU"/>
              <a:pPr>
                <a:defRPr/>
              </a:pPr>
              <a:t>22.03.2012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80ACAB-AA16-4AE6-BA8B-C096DE6615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6411A0-C809-44DB-A98B-6EC1F1A6009E}" type="datetimeFigureOut">
              <a:rPr lang="ru-RU"/>
              <a:pPr>
                <a:defRPr/>
              </a:pPr>
              <a:t>22.03.2012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F25B69-5941-4A90-8FC7-E0F96474E9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3A839-41EE-4308-8A0D-936341E499F8}" type="datetimeFigureOut">
              <a:rPr lang="ru-RU"/>
              <a:pPr>
                <a:defRPr/>
              </a:pPr>
              <a:t>22.03.2012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3B0B4-863D-439E-BF06-B2E708D601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9FA58C-80F0-461E-B082-465C0F710F6F}" type="datetimeFigureOut">
              <a:rPr lang="ru-RU"/>
              <a:pPr>
                <a:defRPr/>
              </a:pPr>
              <a:t>22.03.2012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DD6950-47C4-4CB1-9850-5101C0C04A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FDF167-12CE-49F5-8671-4A0780203027}" type="datetimeFigureOut">
              <a:rPr lang="ru-RU"/>
              <a:pPr>
                <a:defRPr/>
              </a:pPr>
              <a:t>22.03.2012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BB020B-C8AB-4190-9DEB-A07E7F0A39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5DF8012-027F-4A10-834A-762D8CDC7BF6}" type="datetimeFigureOut">
              <a:rPr lang="ru-RU"/>
              <a:pPr>
                <a:defRPr/>
              </a:pPr>
              <a:t>22.03.2012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80B3AF0-68CB-4820-8DDA-B93AD780DC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u-RU" sz="66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Аквариумные рыбки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Подготовила: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Учитель начальных классов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МОУ СОШ №1 с.Александров Гай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Баймаганбетова Р.Б.</a:t>
            </a:r>
            <a:endParaRPr lang="ru-RU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Рисунок 3" descr="рыбки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15063" y="214313"/>
            <a:ext cx="2643187" cy="197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Рисунок 4" descr="images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5" y="142875"/>
            <a:ext cx="2857500" cy="2166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Рисунок 5" descr="рыбки 3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50" y="214313"/>
            <a:ext cx="2749550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1"/>
          <p:cNvSpPr txBox="1">
            <a:spLocks noChangeArrowheads="1"/>
          </p:cNvSpPr>
          <p:nvPr/>
        </p:nvSpPr>
        <p:spPr bwMode="auto">
          <a:xfrm>
            <a:off x="357188" y="4357688"/>
            <a:ext cx="8572500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u="sng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ЗОЛОТЫЕ РЫБКИ</a:t>
            </a:r>
            <a:r>
              <a:rPr lang="ru-RU" sz="20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одомашненная версия серебряного карася, которую привезли в Европу в семнадцатом веке, как результат работ китайских селекционеров. Максимальный размер золотой рыбки –</a:t>
            </a:r>
          </a:p>
          <a:p>
            <a:r>
              <a:rPr lang="ru-RU" sz="20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59 см, максимальный вес – 4.5 кг. Рекорд продолжительности жизни золотой рыбки составляет 49 лет, хотя обычно она живет до 20 лет, а в условиях аквариумного содержания от шести до восьми лет.</a:t>
            </a:r>
          </a:p>
        </p:txBody>
      </p:sp>
      <p:pic>
        <p:nvPicPr>
          <p:cNvPr id="11267" name="Рисунок 2" descr="ЗОЛО.bmp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3825" y="214313"/>
            <a:ext cx="4233863" cy="3929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Рисунок 3" descr="ЗОЛРЫБ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87863" y="214313"/>
            <a:ext cx="4156075" cy="3929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6000" b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Водоросли</a:t>
            </a:r>
          </a:p>
        </p:txBody>
      </p:sp>
      <p:pic>
        <p:nvPicPr>
          <p:cNvPr id="12291" name="Рисунок 2" descr="Рисунок29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85875"/>
            <a:ext cx="8929688" cy="557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Рисунок 2" descr="Рисунок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Рисунок 1" descr="Рисунок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Рисунок 2" descr="Рисунок22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429125" cy="353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Рисунок 3" descr="Рисунок4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5" y="0"/>
            <a:ext cx="4714875" cy="3509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Рисунок 4" descr="Рисунок15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9125" y="3500438"/>
            <a:ext cx="4714875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Рисунок 5" descr="Рисунок16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500438"/>
            <a:ext cx="4500563" cy="338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Конец</a:t>
            </a:r>
          </a:p>
        </p:txBody>
      </p:sp>
      <p:pic>
        <p:nvPicPr>
          <p:cNvPr id="16387" name="Рисунок 3" descr="images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" y="1357313"/>
            <a:ext cx="7929562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1500188" y="4800600"/>
            <a:ext cx="5778500" cy="1271588"/>
          </a:xfrm>
        </p:spPr>
        <p:txBody>
          <a:bodyPr/>
          <a:lstStyle/>
          <a:p>
            <a:pPr algn="ctr" eaLnBrk="1" hangingPunct="1"/>
            <a:r>
              <a:rPr lang="ru-RU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Рисунок 4" descr="aqa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28625" y="214313"/>
            <a:ext cx="4929188" cy="4000500"/>
          </a:xfrm>
        </p:spPr>
      </p:pic>
      <p:sp>
        <p:nvSpPr>
          <p:cNvPr id="3076" name="TextBox 5"/>
          <p:cNvSpPr txBox="1">
            <a:spLocks noChangeArrowheads="1"/>
          </p:cNvSpPr>
          <p:nvPr/>
        </p:nvSpPr>
        <p:spPr bwMode="auto">
          <a:xfrm>
            <a:off x="5572125" y="1071563"/>
            <a:ext cx="3571875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 окошке пруд,</a:t>
            </a:r>
            <a:br>
              <a:rPr lang="ru-RU" sz="24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нём рыбёшки живут.</a:t>
            </a:r>
            <a:br>
              <a:rPr lang="ru-RU" sz="24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 стеклянных берегов</a:t>
            </a:r>
            <a:br>
              <a:rPr lang="ru-RU" sz="24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Не бывает рыбаков.</a:t>
            </a:r>
            <a:endParaRPr lang="ru-RU" sz="2400" b="1">
              <a:latin typeface="Calibri" pitchFamily="34" charset="0"/>
            </a:endParaRPr>
          </a:p>
        </p:txBody>
      </p:sp>
      <p:sp>
        <p:nvSpPr>
          <p:cNvPr id="3077" name="TextBox 6"/>
          <p:cNvSpPr txBox="1">
            <a:spLocks noChangeArrowheads="1"/>
          </p:cNvSpPr>
          <p:nvPr/>
        </p:nvSpPr>
        <p:spPr bwMode="auto">
          <a:xfrm>
            <a:off x="142875" y="4786313"/>
            <a:ext cx="864393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u="sng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АКВАРИУМ – “аква” по гречески означает вода. Искусственный водоём, предназначенный для содержания рыб, других водных животных и растений.</a:t>
            </a:r>
            <a:endParaRPr lang="ru-RU" sz="240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newsflash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Обитатели аквариума</a:t>
            </a:r>
          </a:p>
        </p:txBody>
      </p:sp>
      <p:sp>
        <p:nvSpPr>
          <p:cNvPr id="4099" name="TextBox 2"/>
          <p:cNvSpPr txBox="1">
            <a:spLocks noChangeArrowheads="1"/>
          </p:cNvSpPr>
          <p:nvPr/>
        </p:nvSpPr>
        <p:spPr bwMode="auto">
          <a:xfrm>
            <a:off x="1071563" y="2214563"/>
            <a:ext cx="292100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воде  живём,</a:t>
            </a:r>
          </a:p>
          <a:p>
            <a:r>
              <a:rPr lang="ru-RU" sz="24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Без воды пропадём</a:t>
            </a:r>
            <a:r>
              <a:rPr lang="ru-RU" sz="24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4100" name="TextBox 3"/>
          <p:cNvSpPr txBox="1">
            <a:spLocks noChangeArrowheads="1"/>
          </p:cNvSpPr>
          <p:nvPr/>
        </p:nvSpPr>
        <p:spPr bwMode="auto">
          <a:xfrm>
            <a:off x="5500688" y="4429125"/>
            <a:ext cx="285115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Я по земле не хожу,</a:t>
            </a:r>
          </a:p>
          <a:p>
            <a:r>
              <a:rPr lang="ru-RU" sz="24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Вверх не гляжу,</a:t>
            </a:r>
          </a:p>
          <a:p>
            <a:r>
              <a:rPr lang="ru-RU" sz="24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Гнезда не завожу,</a:t>
            </a:r>
          </a:p>
          <a:p>
            <a:r>
              <a:rPr lang="ru-RU" sz="24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 деток вывожу.</a:t>
            </a:r>
          </a:p>
        </p:txBody>
      </p:sp>
      <p:pic>
        <p:nvPicPr>
          <p:cNvPr id="4101" name="Рисунок 4" descr="Рисунок14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5" y="3214688"/>
            <a:ext cx="3600450" cy="298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Рисунок 5" descr="Рисунок9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571625"/>
            <a:ext cx="3709988" cy="273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Аквариумные рыбки</a:t>
            </a:r>
          </a:p>
        </p:txBody>
      </p:sp>
      <p:pic>
        <p:nvPicPr>
          <p:cNvPr id="5123" name="Рисунок 2" descr="Рисунок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8" y="1571625"/>
            <a:ext cx="8358187" cy="509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Рисунок 1" descr="Рисунок6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500563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Рисунок 2" descr="Рисунок5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3" y="0"/>
            <a:ext cx="4643437" cy="335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Рисунок 3" descr="Рисунок8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286125"/>
            <a:ext cx="4572000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Рисунок 4" descr="Рисунок11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00563" y="3286125"/>
            <a:ext cx="4643437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Рисунок 1" descr="Рисунок7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56565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Рисунок 2" descr="Рисунок16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429000"/>
            <a:ext cx="4564063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Рисунок 3" descr="Рисунок15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52950" y="0"/>
            <a:ext cx="459105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Рисунок 4" descr="Рисунок28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3417888"/>
            <a:ext cx="4572000" cy="344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1"/>
          <p:cNvSpPr txBox="1">
            <a:spLocks noChangeArrowheads="1"/>
          </p:cNvSpPr>
          <p:nvPr/>
        </p:nvSpPr>
        <p:spPr bwMode="auto">
          <a:xfrm>
            <a:off x="857250" y="4357688"/>
            <a:ext cx="771525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u="sng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ГУППИ</a:t>
            </a:r>
            <a:r>
              <a:rPr lang="ru-RU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– один из наиболее распространённых и любимых аквариумных рыбок (видов). С помощью человека гуппи распространились по всему земному шару. Длина тела самцов до 3 см, самок – 5 см. Окраска тела и плавников каждого самца индивидуальна и состоит из узора чёрных и цветных пятен. Есть несколько видов гуппи. Самки имеют полное брюшко и окрашены однотонно в серые, коричневые тона. Плавники прозрачны. Содержать гуппи может каждый, они очень неприхотливы.</a:t>
            </a:r>
            <a:endParaRPr lang="ru-RU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5" name="Рисунок 2" descr="untitled.bmp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5" y="500063"/>
            <a:ext cx="3857625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Рисунок 4" descr="Рисунок3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5" y="500063"/>
            <a:ext cx="4071938" cy="3398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1"/>
          <p:cNvSpPr txBox="1">
            <a:spLocks noChangeArrowheads="1"/>
          </p:cNvSpPr>
          <p:nvPr/>
        </p:nvSpPr>
        <p:spPr bwMode="auto">
          <a:xfrm>
            <a:off x="500063" y="4714875"/>
            <a:ext cx="8429625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u="sng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БОЙЦОВАЯ РЫБКА ИЛИ ПЕТУШОК: </a:t>
            </a:r>
            <a:r>
              <a:rPr lang="ru-RU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размер 6 см, окраска гладкая красная, синяя, лиловая, зелёная, жёлтая, белая, чёрная или комбинация этих цветов. Самец крупнее и очень яркий. Самка мельче, бледнее самца. Самка может откладывать до 600 икринок. В неволе рыбки живут до двух с половиной лет.</a:t>
            </a:r>
          </a:p>
          <a:p>
            <a:endParaRPr lang="ru-RU">
              <a:latin typeface="Calibri" pitchFamily="34" charset="0"/>
            </a:endParaRPr>
          </a:p>
        </p:txBody>
      </p:sp>
      <p:pic>
        <p:nvPicPr>
          <p:cNvPr id="9219" name="Рисунок 2" descr="БОЙЦ.РЫБА.bmp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571500"/>
            <a:ext cx="4286250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Рисунок 3" descr="ПЕТУШОК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50" y="571500"/>
            <a:ext cx="4249738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Рисунок 1" descr="НЕОНЫ.bmp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285750"/>
            <a:ext cx="6429375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TextBox 2"/>
          <p:cNvSpPr txBox="1">
            <a:spLocks noChangeArrowheads="1"/>
          </p:cNvSpPr>
          <p:nvPr/>
        </p:nvSpPr>
        <p:spPr bwMode="auto">
          <a:xfrm>
            <a:off x="214313" y="4572000"/>
            <a:ext cx="8715375" cy="190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u="sng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НЕОНОВАЯ РЫБКА </a:t>
            </a:r>
            <a:r>
              <a:rPr lang="ru-RU" sz="20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относится к самым популярным обитателям аквариума. Эти амазонские красавцы привлекают прежде всего своей великолепной окраской. Спинка тёмно – зелёная, брюшко  желтовато – белое. Через всё тело полоса, светящаяся зелёным “неоновым” светом. Самка откладывает до 400 икринок.</a:t>
            </a:r>
            <a:r>
              <a:rPr lang="ru-RU" sz="20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326</Words>
  <Application>Microsoft Office PowerPoint</Application>
  <PresentationFormat>Экран (4:3)</PresentationFormat>
  <Paragraphs>23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Calibri</vt:lpstr>
      <vt:lpstr>Times New Roman</vt:lpstr>
      <vt:lpstr>Тема Office</vt:lpstr>
      <vt:lpstr>Аквариумные рыбки</vt:lpstr>
      <vt:lpstr>         </vt:lpstr>
      <vt:lpstr>Обитатели аквариума</vt:lpstr>
      <vt:lpstr>Аквариумные рыбки</vt:lpstr>
      <vt:lpstr>Слайд 5</vt:lpstr>
      <vt:lpstr>Слайд 6</vt:lpstr>
      <vt:lpstr>Слайд 7</vt:lpstr>
      <vt:lpstr>Слайд 8</vt:lpstr>
      <vt:lpstr>Слайд 9</vt:lpstr>
      <vt:lpstr>Слайд 10</vt:lpstr>
      <vt:lpstr>Водоросли</vt:lpstr>
      <vt:lpstr>Слайд 12</vt:lpstr>
      <vt:lpstr>Слайд 13</vt:lpstr>
      <vt:lpstr>Слайд 14</vt:lpstr>
      <vt:lpstr>Конец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Zver</dc:creator>
  <cp:lastModifiedBy>Admin</cp:lastModifiedBy>
  <cp:revision>14</cp:revision>
  <dcterms:created xsi:type="dcterms:W3CDTF">2009-12-04T16:44:06Z</dcterms:created>
  <dcterms:modified xsi:type="dcterms:W3CDTF">2012-03-22T16:09:02Z</dcterms:modified>
</cp:coreProperties>
</file>